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17" r:id="rId1"/>
  </p:sldMasterIdLst>
  <p:notesMasterIdLst>
    <p:notesMasterId r:id="rId3"/>
  </p:notesMasterIdLst>
  <p:handoutMasterIdLst>
    <p:handoutMasterId r:id="rId4"/>
  </p:handoutMasterIdLst>
  <p:sldIdLst>
    <p:sldId id="3504" r:id="rId2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成者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DCDDDD"/>
    <a:srgbClr val="D4E6A9"/>
    <a:srgbClr val="89D1F5"/>
    <a:srgbClr val="8A8A8A"/>
    <a:srgbClr val="FDDC84"/>
    <a:srgbClr val="FFF57F"/>
    <a:srgbClr val="BDD1EC"/>
    <a:srgbClr val="7F7F7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EA8E2E-19B6-48AA-BA9F-3CE2C4A69ACD}" v="5" dt="2024-10-02T07:26:19.3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07" autoAdjust="0"/>
  </p:normalViewPr>
  <p:slideViewPr>
    <p:cSldViewPr snapToGrid="0">
      <p:cViewPr varScale="1">
        <p:scale>
          <a:sx n="74" d="100"/>
          <a:sy n="74" d="100"/>
        </p:scale>
        <p:origin x="437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6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88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r">
              <a:defRPr sz="1200"/>
            </a:lvl1pPr>
          </a:lstStyle>
          <a:p>
            <a:fld id="{237DEC63-9B62-4965-A2D4-68ED043F93D0}" type="datetime1">
              <a:rPr kumimoji="1" lang="ja-JP" altLang="en-US" smtClean="0"/>
              <a:t>2024/10/2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6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88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r">
              <a:defRPr sz="1200"/>
            </a:lvl1pPr>
          </a:lstStyle>
          <a:p>
            <a:fld id="{22076925-00C4-4025-98DE-5846AA496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443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6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88" y="5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/>
          <a:lstStyle>
            <a:lvl1pPr algn="r">
              <a:defRPr sz="1200"/>
            </a:lvl1pPr>
          </a:lstStyle>
          <a:p>
            <a:fld id="{4FB8BC2B-CDF1-4168-8193-6BDDBADA9EEA}" type="datetime1">
              <a:rPr kumimoji="1" lang="ja-JP" altLang="en-US" smtClean="0"/>
              <a:t>2024/10/2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193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28" tIns="45262" rIns="90528" bIns="4526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9"/>
            <a:ext cx="5388610" cy="4439841"/>
          </a:xfrm>
          <a:prstGeom prst="rect">
            <a:avLst/>
          </a:prstGeom>
        </p:spPr>
        <p:txBody>
          <a:bodyPr vert="horz" lIns="90528" tIns="45262" rIns="90528" bIns="4526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6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88" y="9371291"/>
            <a:ext cx="2918830" cy="493316"/>
          </a:xfrm>
          <a:prstGeom prst="rect">
            <a:avLst/>
          </a:prstGeom>
        </p:spPr>
        <p:txBody>
          <a:bodyPr vert="horz" lIns="90528" tIns="45262" rIns="90528" bIns="45262" rtlCol="0" anchor="b"/>
          <a:lstStyle>
            <a:lvl1pPr algn="r">
              <a:defRPr sz="1200"/>
            </a:lvl1pPr>
          </a:lstStyle>
          <a:p>
            <a:fld id="{F29E208E-FE38-4FAF-8CD6-2E436A83E9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3726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2B716-7C73-43A4-BA85-8C53357A82C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1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3D6E5-C0F1-454E-9C5F-7C3E1435A93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40507-B3E6-45F7-BB1F-2FBEF79F74F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1C084-530A-41D8-B7D1-B18463F5D33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16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F163-ED02-4C0D-807E-F68D51B7280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4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B6E1-D904-4631-BF79-6DDA292ADA5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9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1B63-D9A9-445A-BDF4-164BB5A6916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36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F2E33-8C4A-4F74-82FA-1F32FDDC212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24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67CD7-C03A-4DF1-B84D-BF83714B197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26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F6F80-F828-4E2F-A559-36BACD137C7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E605-EC61-4184-B8F4-9D3B61E9CAF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2024/10/2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C75D6-5463-498F-8D6D-161DACADDD2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5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DBF7C-D446-4BE8-95AE-2EC0C021953E}" type="datetime1">
              <a:rPr kumimoji="1" lang="ja-JP" altLang="en-US" smtClean="0"/>
              <a:t>2024/10/2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57F50-4A66-4DDC-B4A4-263B07EB85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78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1E61645-8BD0-813F-2287-FCD16F618BF9}"/>
              </a:ext>
            </a:extLst>
          </p:cNvPr>
          <p:cNvCxnSpPr>
            <a:cxnSpLocks/>
          </p:cNvCxnSpPr>
          <p:nvPr/>
        </p:nvCxnSpPr>
        <p:spPr>
          <a:xfrm>
            <a:off x="0" y="336181"/>
            <a:ext cx="9906000" cy="0"/>
          </a:xfrm>
          <a:prstGeom prst="line">
            <a:avLst/>
          </a:prstGeom>
          <a:ln w="508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9114CF-8135-7567-EC7E-5E7A4A0171E7}"/>
              </a:ext>
            </a:extLst>
          </p:cNvPr>
          <p:cNvSpPr txBox="1"/>
          <p:nvPr/>
        </p:nvSpPr>
        <p:spPr>
          <a:xfrm>
            <a:off x="154685" y="6316"/>
            <a:ext cx="9751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800" kern="100" dirty="0">
                <a:solidFill>
                  <a:schemeClr val="accent6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（募集課題名）</a:t>
            </a:r>
            <a:r>
              <a:rPr lang="en-US" altLang="ja-JP" sz="1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 </a:t>
            </a:r>
            <a:r>
              <a:rPr lang="ja-JP" altLang="en-US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提案</a:t>
            </a:r>
            <a:r>
              <a:rPr lang="ja-JP" altLang="en-US" sz="1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概要</a:t>
            </a:r>
            <a:endParaRPr lang="ja-JP" altLang="ja-JP" sz="18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1CC673FC-F880-7629-F5AE-6C137345FAC7}"/>
              </a:ext>
            </a:extLst>
          </p:cNvPr>
          <p:cNvSpPr txBox="1">
            <a:spLocks/>
          </p:cNvSpPr>
          <p:nvPr/>
        </p:nvSpPr>
        <p:spPr>
          <a:xfrm>
            <a:off x="0" y="1679863"/>
            <a:ext cx="4089472" cy="1933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altLang="ja-JP" sz="1450" b="1" dirty="0"/>
              <a:t>【</a:t>
            </a:r>
            <a:r>
              <a:rPr lang="ja-JP" altLang="en-US" sz="1450" b="1" dirty="0"/>
              <a:t>背景・目的</a:t>
            </a:r>
            <a:r>
              <a:rPr lang="en-US" altLang="ja-JP" sz="1450" b="1" dirty="0"/>
              <a:t>】</a:t>
            </a:r>
          </a:p>
          <a:p>
            <a:pPr marL="0" indent="0" algn="just">
              <a:buFont typeface="Arial" pitchFamily="34" charset="0"/>
              <a:buNone/>
            </a:pPr>
            <a:r>
              <a:rPr lang="ja-JP" altLang="en-US" sz="1450" b="1" dirty="0">
                <a:solidFill>
                  <a:schemeClr val="accent6"/>
                </a:solidFill>
              </a:rPr>
              <a:t>　（１～２行（１</a:t>
            </a:r>
            <a:r>
              <a:rPr lang="en-US" altLang="ja-JP" sz="1450" b="1" dirty="0">
                <a:solidFill>
                  <a:schemeClr val="accent6"/>
                </a:solidFill>
              </a:rPr>
              <a:t>0</a:t>
            </a:r>
            <a:r>
              <a:rPr lang="ja-JP" altLang="en-US" sz="1450" b="1" dirty="0">
                <a:solidFill>
                  <a:schemeClr val="accent6"/>
                </a:solidFill>
              </a:rPr>
              <a:t>０文字）程度）</a:t>
            </a:r>
            <a:endParaRPr lang="en-US" altLang="ja-JP" sz="1450" b="1" dirty="0">
              <a:solidFill>
                <a:schemeClr val="accent6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en-US" altLang="ja-JP" sz="1450" b="1" dirty="0"/>
              <a:t>【</a:t>
            </a:r>
            <a:r>
              <a:rPr lang="ja-JP" altLang="en-US" sz="1450" b="1" dirty="0"/>
              <a:t>研究方法（手法・方法）</a:t>
            </a:r>
            <a:r>
              <a:rPr lang="en-US" altLang="ja-JP" sz="1450" b="1" dirty="0"/>
              <a:t>】</a:t>
            </a:r>
          </a:p>
          <a:p>
            <a:pPr marL="0" indent="0" algn="just">
              <a:buFont typeface="Arial" pitchFamily="34" charset="0"/>
              <a:buNone/>
            </a:pPr>
            <a:r>
              <a:rPr lang="ja-JP" altLang="en-US" sz="1450" b="1" dirty="0"/>
              <a:t>　</a:t>
            </a:r>
            <a:r>
              <a:rPr lang="ja-JP" altLang="en-US" sz="1450" b="1" dirty="0">
                <a:solidFill>
                  <a:schemeClr val="accent6"/>
                </a:solidFill>
              </a:rPr>
              <a:t>（２００～２５０文字程度）</a:t>
            </a:r>
            <a:endParaRPr lang="en-US" altLang="ja-JP" sz="1450" b="1" dirty="0">
              <a:solidFill>
                <a:schemeClr val="accent6"/>
              </a:solidFill>
            </a:endParaRPr>
          </a:p>
          <a:p>
            <a:pPr marL="0" indent="0" algn="just">
              <a:buFont typeface="Arial" pitchFamily="34" charset="0"/>
              <a:buNone/>
            </a:pPr>
            <a:r>
              <a:rPr lang="en-US" altLang="ja-JP" sz="1450" b="1" dirty="0"/>
              <a:t>【</a:t>
            </a:r>
            <a:r>
              <a:rPr lang="ja-JP" altLang="en-US" sz="1450" b="1" dirty="0"/>
              <a:t>期待される研究成果</a:t>
            </a:r>
            <a:r>
              <a:rPr lang="en-US" altLang="ja-JP" sz="1450" b="1" dirty="0"/>
              <a:t>】</a:t>
            </a:r>
          </a:p>
          <a:p>
            <a:pPr marL="0" indent="0" algn="just">
              <a:buNone/>
            </a:pPr>
            <a:r>
              <a:rPr lang="ja-JP" altLang="en-US" sz="1450" b="1" dirty="0"/>
              <a:t>　</a:t>
            </a:r>
            <a:r>
              <a:rPr lang="ja-JP" altLang="en-US" sz="1450" b="1" dirty="0">
                <a:solidFill>
                  <a:schemeClr val="accent6"/>
                </a:solidFill>
              </a:rPr>
              <a:t>（箇条書きで２～３点）</a:t>
            </a:r>
            <a:endParaRPr lang="ja-JP" altLang="en-US" sz="145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3C26D55-B642-4DC2-5933-9418AF2A419C}"/>
              </a:ext>
            </a:extLst>
          </p:cNvPr>
          <p:cNvSpPr/>
          <p:nvPr/>
        </p:nvSpPr>
        <p:spPr>
          <a:xfrm>
            <a:off x="5183791" y="3045806"/>
            <a:ext cx="4611472" cy="36378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accent6"/>
                </a:solidFill>
              </a:rPr>
              <a:t>（図）</a:t>
            </a:r>
            <a:endParaRPr kumimoji="1" lang="en-US" altLang="ja-JP" dirty="0">
              <a:solidFill>
                <a:schemeClr val="accent6"/>
              </a:solidFill>
            </a:endParaRPr>
          </a:p>
          <a:p>
            <a:pPr algn="ctr"/>
            <a:r>
              <a:rPr lang="en-US" altLang="ja-JP" dirty="0">
                <a:solidFill>
                  <a:schemeClr val="accent6"/>
                </a:solidFill>
              </a:rPr>
              <a:t>※</a:t>
            </a:r>
            <a:r>
              <a:rPr lang="ja-JP" altLang="en-US" dirty="0">
                <a:solidFill>
                  <a:schemeClr val="accent6"/>
                </a:solidFill>
              </a:rPr>
              <a:t>ポンチ絵の中で図は１つないしは２つ程度</a:t>
            </a:r>
            <a:endParaRPr lang="en-US" altLang="ja-JP" dirty="0">
              <a:solidFill>
                <a:schemeClr val="accent6"/>
              </a:solidFill>
            </a:endParaRPr>
          </a:p>
          <a:p>
            <a:pPr algn="ctr"/>
            <a:r>
              <a:rPr kumimoji="1" lang="en-US" altLang="ja-JP" dirty="0">
                <a:solidFill>
                  <a:schemeClr val="accent6"/>
                </a:solidFill>
              </a:rPr>
              <a:t>※</a:t>
            </a:r>
            <a:r>
              <a:rPr kumimoji="1" lang="ja-JP" altLang="en-US" dirty="0">
                <a:solidFill>
                  <a:schemeClr val="accent6"/>
                </a:solidFill>
              </a:rPr>
              <a:t>事業の内容がわかるようなもの</a:t>
            </a:r>
          </a:p>
        </p:txBody>
      </p:sp>
      <p:graphicFrame>
        <p:nvGraphicFramePr>
          <p:cNvPr id="12" name="表 49">
            <a:extLst>
              <a:ext uri="{FF2B5EF4-FFF2-40B4-BE49-F238E27FC236}">
                <a16:creationId xmlns:a16="http://schemas.microsoft.com/office/drawing/2014/main" id="{7C5B5691-D920-21B1-AF42-F7CE0B371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851267"/>
              </p:ext>
            </p:extLst>
          </p:nvPr>
        </p:nvGraphicFramePr>
        <p:xfrm>
          <a:off x="0" y="444655"/>
          <a:ext cx="9905999" cy="11988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688841">
                  <a:extLst>
                    <a:ext uri="{9D8B030D-6E8A-4147-A177-3AD203B41FA5}">
                      <a16:colId xmlns:a16="http://schemas.microsoft.com/office/drawing/2014/main" val="3831108560"/>
                    </a:ext>
                  </a:extLst>
                </a:gridCol>
                <a:gridCol w="8217158">
                  <a:extLst>
                    <a:ext uri="{9D8B030D-6E8A-4147-A177-3AD203B41FA5}">
                      <a16:colId xmlns:a16="http://schemas.microsoft.com/office/drawing/2014/main" val="1871590187"/>
                    </a:ext>
                  </a:extLst>
                </a:gridCol>
              </a:tblGrid>
              <a:tr h="320212">
                <a:tc>
                  <a:txBody>
                    <a:bodyPr/>
                    <a:lstStyle/>
                    <a:p>
                      <a:r>
                        <a:rPr kumimoji="1" lang="ja-JP" altLang="en-US" sz="12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募集事業名</a:t>
                      </a:r>
                      <a:endParaRPr kumimoji="1" lang="ja-JP" altLang="en-US" sz="12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分野　令和６年度「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」委託事業</a:t>
                      </a:r>
                    </a:p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テーマ（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864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研究実施者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研究代表者名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コンソーシアム（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（代表機関）</a:t>
                      </a:r>
                      <a:r>
                        <a:rPr kumimoji="1" lang="ja-JP" altLang="en-US" sz="1200" b="1" dirty="0">
                          <a:solidFill>
                            <a:schemeClr val="accent6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、○○、○○、○○</a:t>
                      </a:r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179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実施予定期間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令和〇年度まで（ただし実施期間中の各種評価等により変更があり得る）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202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658293"/>
      </p:ext>
    </p:extLst>
  </p:cSld>
  <p:clrMapOvr>
    <a:masterClrMapping/>
  </p:clrMapOvr>
</p:sld>
</file>

<file path=ppt/theme/theme1.xml><?xml version="1.0" encoding="utf-8"?>
<a:theme xmlns:a="http://schemas.openxmlformats.org/drawingml/2006/main" name="27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9FA2F17E680794681F1DA4A5AD833BE" ma:contentTypeVersion="15" ma:contentTypeDescription="新しいドキュメントを作成します。" ma:contentTypeScope="" ma:versionID="c5e32376ce62adb31a1633f90b916095">
  <xsd:schema xmlns:xsd="http://www.w3.org/2001/XMLSchema" xmlns:xs="http://www.w3.org/2001/XMLSchema" xmlns:p="http://schemas.microsoft.com/office/2006/metadata/properties" xmlns:ns2="5a4f791c-612c-4286-8b85-5f0cd475f6f6" xmlns:ns3="64948284-3cf4-4732-b00e-cae229ec49c3" targetNamespace="http://schemas.microsoft.com/office/2006/metadata/properties" ma:root="true" ma:fieldsID="785d1fd0b072ff393af67b5dbbb1776a" ns2:_="" ns3:_="">
    <xsd:import namespace="5a4f791c-612c-4286-8b85-5f0cd475f6f6"/>
    <xsd:import namespace="64948284-3cf4-4732-b00e-cae229ec49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4f791c-612c-4286-8b85-5f0cd475f6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948284-3cf4-4732-b00e-cae229ec49c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f14943b-4c13-4609-9c29-e30349a08238}" ma:internalName="TaxCatchAll" ma:showField="CatchAllData" ma:web="64948284-3cf4-4732-b00e-cae229ec49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4f791c-612c-4286-8b85-5f0cd475f6f6">
      <Terms xmlns="http://schemas.microsoft.com/office/infopath/2007/PartnerControls"/>
    </lcf76f155ced4ddcb4097134ff3c332f>
    <TaxCatchAll xmlns="64948284-3cf4-4732-b00e-cae229ec49c3" xsi:nil="true"/>
  </documentManagement>
</p:properties>
</file>

<file path=customXml/itemProps1.xml><?xml version="1.0" encoding="utf-8"?>
<ds:datastoreItem xmlns:ds="http://schemas.openxmlformats.org/officeDocument/2006/customXml" ds:itemID="{EB6F4F83-4036-4301-8CB6-BA154ABC2FD4}"/>
</file>

<file path=customXml/itemProps2.xml><?xml version="1.0" encoding="utf-8"?>
<ds:datastoreItem xmlns:ds="http://schemas.openxmlformats.org/officeDocument/2006/customXml" ds:itemID="{E3072BFD-4D03-4BDD-B87C-6B7F327BBF3A}"/>
</file>

<file path=customXml/itemProps3.xml><?xml version="1.0" encoding="utf-8"?>
<ds:datastoreItem xmlns:ds="http://schemas.openxmlformats.org/officeDocument/2006/customXml" ds:itemID="{5796ECA6-FE54-4ED1-9313-7108727EE5A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</Words>
  <Application>Microsoft Office PowerPoint</Application>
  <PresentationFormat>A4 210 x 297 mm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Calibri Light</vt:lpstr>
      <vt:lpstr>27_Office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2024-10-02T07:26:19Z</dcterms:created>
  <dcterms:modified xsi:type="dcterms:W3CDTF">2024-10-02T07:26:28Z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0x01010089FA2F17E680794681F1DA4A5AD833BE</vt:lpwstr>
  </property>
</Properties>
</file>